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D26B-710C-4FF9-AC0A-0953A207E8CE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1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072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b="1" dirty="0" smtClean="0">
                <a:solidFill>
                  <a:srgbClr val="FF0000"/>
                </a:solidFill>
              </a:rPr>
              <a:t>Морозова Л.В.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657229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казённое дошкольное образовательное учреждение детский сад № 15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Kcy;&amp;acy;&amp;rcy;&amp;tcy;&amp;icy;&amp;ncy;&amp;kcy;&amp;icy; &amp;pcy;&amp;ocy; &amp;zcy;&amp;acy;&amp;pcy;&amp;rcy;&amp;ocy;&amp;scy;&amp;ucy; &amp;pcy;&amp;ocy;&amp;scy;&amp;lcy;&amp;ocy;&amp;vcy;&amp;icy;&amp;tscy;&amp;ycy; &amp;ocy; &amp;dcy;&amp;iecy;&amp;ncy;&amp;softcy;&amp;gcy;&amp;acy;&amp;khcy; &amp;icy; &amp;bcy;&amp;ocy;&amp;gcy;&amp;acy;&amp;tcy;&amp;scy;&amp;tcy;&amp;v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poslovicy-i-pogovorki-pro-dengi-i-o-deng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84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142984"/>
            <a:ext cx="285752" cy="457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kcy;&amp;icy; &amp;pcy;&amp;ocy; &amp;zcy;&amp;acy;&amp;pcy;&amp;rcy;&amp;ocy;&amp;scy;&amp;ucy; &amp;chcy;&amp;tcy;&amp;ocy; &amp;tcy;&amp;acy;&amp;kcy;&amp;ocy;&amp;iecy; &amp;dcy;&amp;iecy;&amp;ncy;&amp;soft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онеты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357298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Монета – денежный знак, изготовленный из металла либо другого материала определённой формы, веса и достоинства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mcy;&amp;ocy;&amp;ncy;&amp;iecy;&amp;t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3251776" cy="21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14338"/>
            <a:ext cx="9144000" cy="72866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Аверс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лицевая часть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монеты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«реверс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оборотная сторона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монеты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Гурт»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ребро монеты.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&amp;Kcy;&amp;acy;&amp;rcy;&amp;tcy;&amp;icy;&amp;ncy;&amp;kcy;&amp;icy; &amp;pcy;&amp;ocy; &amp;zcy;&amp;acy;&amp;pcy;&amp;rcy;&amp;ocy;&amp;scy;&amp;ucy; &amp;rcy;&amp;iecy;&amp;vcy;&amp;iecy;&amp;rcy;&amp;scy; &amp;mcy;&amp;ocy;&amp;ncy;&amp;ie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&amp;Kcy;&amp;acy;&amp;rcy;&amp;tcy;&amp;icy;&amp;ncy;&amp;kcy;&amp;icy; &amp;pcy;&amp;ocy; &amp;zcy;&amp;acy;&amp;pcy;&amp;rcy;&amp;ocy;&amp;scy;&amp;ucy; &amp;acy;&amp;vcy;&amp;iecy;&amp;rcy;&amp;scy; &amp;mcy;&amp;ocy;&amp;ncy;&amp;iecy;&amp;tcy;&amp;ycy;"/>
          <p:cNvSpPr>
            <a:spLocks noChangeAspect="1" noChangeArrowheads="1"/>
          </p:cNvSpPr>
          <p:nvPr/>
        </p:nvSpPr>
        <p:spPr bwMode="auto">
          <a:xfrm>
            <a:off x="155575" y="-1265238"/>
            <a:ext cx="5238750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Documents and Settings\Admin\Рабочий стол\I5FXeVhIxb-96Z5AEAtg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357430"/>
            <a:ext cx="5619771" cy="3535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00990" cy="2357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Банкноты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Банкно́та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денежный знак, изготовленный на основе бумаги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&amp;Kcy;&amp;acy;&amp;rcy;&amp;tcy;&amp;icy;&amp;ncy;&amp;kcy;&amp;icy; &amp;pcy;&amp;ocy; &amp;zcy;&amp;acy;&amp;pcy;&amp;rcy;&amp;ocy;&amp;scy;&amp;ucy; &amp;bcy;&amp;acy;&amp;ncy;&amp;kcy;&amp;ncy;&amp;ocy;&amp;tcy;&amp;y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836738"/>
            <a:ext cx="5105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Admin\Рабочий стол\66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14620"/>
            <a:ext cx="507209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28628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 банкнот Банка России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arhivurokov.ru/multiurok/html/2017/02/13/s_58a145f3971c6/559530_3.png"/>
          <p:cNvSpPr>
            <a:spLocks noChangeAspect="1" noChangeArrowheads="1"/>
          </p:cNvSpPr>
          <p:nvPr/>
        </p:nvSpPr>
        <p:spPr bwMode="auto">
          <a:xfrm>
            <a:off x="155575" y="-2476500"/>
            <a:ext cx="4943475" cy="516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Admin\Рабочий стол\559530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14356"/>
            <a:ext cx="6016633" cy="5664203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282" y="1428736"/>
            <a:ext cx="30003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1 - Герб,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2 - Водные знаки,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3 - Радужные полосы,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 – Рельефное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5 - Скрытое изображение «РР»,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Микроперфорация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7 - Металлизированная нить,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8 - Микротекст,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9 - Защитные волокна (расположены по всей купюре). </a:t>
            </a:r>
          </a:p>
        </p:txBody>
      </p:sp>
      <p:sp>
        <p:nvSpPr>
          <p:cNvPr id="5125" name="AutoShape 5" descr="https://arhivurokov.ru/multiurok/html/2017/02/13/s_58a145f3971c6/559530_3.png"/>
          <p:cNvSpPr>
            <a:spLocks noChangeAspect="1" noChangeArrowheads="1"/>
          </p:cNvSpPr>
          <p:nvPr/>
        </p:nvSpPr>
        <p:spPr bwMode="auto">
          <a:xfrm>
            <a:off x="282575" y="-2613025"/>
            <a:ext cx="4943475" cy="516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C:\Documents and Settings\Admin\Рабочий стол\raz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358246" cy="5643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 за деньги? Какого они достоинства?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AutoShape 4" descr="&amp;Kcy;&amp;acy;&amp;rcy;&amp;tcy;&amp;icy;&amp;ncy;&amp;kcy;&amp;icy; &amp;pcy;&amp;ocy; &amp;zcy;&amp;acy;&amp;pcy;&amp;rcy;&amp;ocy;&amp;scy;&amp;ucy; &amp;bcy;&amp;acy;&amp;ncy;&amp;kcy;&amp;ncy;&amp;ocy;&amp;tcy;&amp;ycy; &amp;rcy;&amp;acy;&amp;zcy;&amp;ncy;&amp;ocy;&amp;gcy;&amp;ocy; &amp;dcy;&amp;ocy;&amp;scy;&amp;tcy;&amp;ocy;&amp;icy;&amp;ncy;&amp;scy;&amp;tcy;&amp;vcy;&amp;acy; &amp;v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836738"/>
            <a:ext cx="513397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Documents and Settings\Admin\Рабочий стол\rossiiskie-kupury-raznogo-dostoinstva-na-svetlom-0004342926-preview.jpg"/>
          <p:cNvPicPr>
            <a:picLocks noChangeAspect="1" noChangeArrowheads="1"/>
          </p:cNvPicPr>
          <p:nvPr/>
        </p:nvPicPr>
        <p:blipFill>
          <a:blip r:embed="rId3"/>
          <a:srcRect b="10465"/>
          <a:stretch>
            <a:fillRect/>
          </a:stretch>
        </p:blipFill>
        <p:spPr bwMode="auto">
          <a:xfrm>
            <a:off x="571472" y="642918"/>
            <a:ext cx="800105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Деньги</vt:lpstr>
      <vt:lpstr>Слайд 2</vt:lpstr>
      <vt:lpstr>Слайд 3</vt:lpstr>
      <vt:lpstr>Монеты</vt:lpstr>
      <vt:lpstr>«Аверс» - лицевая часть монеты и  «реверс» - оборотная сторона монеты. «Гурт» – ребро монеты.</vt:lpstr>
      <vt:lpstr>Банкноты Банкно́та  - денежный знак, изготовленный на основе бумаги …</vt:lpstr>
      <vt:lpstr>      Признаки подлинности банкнот Банка России         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</dc:title>
  <dc:creator>Admin</dc:creator>
  <cp:lastModifiedBy>User</cp:lastModifiedBy>
  <cp:revision>14</cp:revision>
  <dcterms:created xsi:type="dcterms:W3CDTF">2019-02-19T10:49:34Z</dcterms:created>
  <dcterms:modified xsi:type="dcterms:W3CDTF">2020-11-30T08:23:54Z</dcterms:modified>
</cp:coreProperties>
</file>