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59" r:id="rId7"/>
    <p:sldId id="262" r:id="rId8"/>
    <p:sldId id="261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inh-nen-powerpoint-mam-non-19.jpe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404664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Привет, ребята!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Сегодня </a:t>
            </a:r>
            <a:r>
              <a:rPr lang="ru-RU" sz="2000" b="1" dirty="0" smtClean="0">
                <a:solidFill>
                  <a:srgbClr val="002060"/>
                </a:solidFill>
              </a:rPr>
              <a:t>тема нашей беседы посвящена семье и семейным ценностям.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48478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 что такое семья в вашем понимании?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132856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Дом, семья-это место, где ребенок чувствует себя защищенным, нужным и любимым. Это самое дорогое, родное и любимое место в жизни каждого человека.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0_ca2e5_39eb4984_or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1030">
            <a:off x="3370819" y="2374883"/>
            <a:ext cx="3169006" cy="4365104"/>
          </a:xfrm>
          <a:prstGeom prst="rect">
            <a:avLst/>
          </a:prstGeom>
        </p:spPr>
      </p:pic>
      <p:pic>
        <p:nvPicPr>
          <p:cNvPr id="9" name="Рисунок 8" descr="2397936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924944"/>
            <a:ext cx="2460121" cy="3354710"/>
          </a:xfrm>
          <a:prstGeom prst="rect">
            <a:avLst/>
          </a:prstGeom>
        </p:spPr>
      </p:pic>
      <p:pic>
        <p:nvPicPr>
          <p:cNvPr id="10" name="Рисунок 9" descr="8135722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2996952"/>
            <a:ext cx="3317354" cy="3317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878c205ce579adf5251cc67ce0f33b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26" r="275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39752" y="692696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Счастье – это когда у тебя </a:t>
            </a:r>
            <a:r>
              <a:rPr lang="ru-RU" sz="2800" b="1" i="1" dirty="0" smtClean="0">
                <a:solidFill>
                  <a:srgbClr val="002060"/>
                </a:solidFill>
              </a:rPr>
              <a:t>есть большая</a:t>
            </a:r>
            <a:r>
              <a:rPr lang="ru-RU" sz="2800" b="1" i="1" dirty="0" smtClean="0">
                <a:solidFill>
                  <a:srgbClr val="002060"/>
                </a:solidFill>
              </a:rPr>
              <a:t>, дружная, заботливая семья.</a:t>
            </a:r>
          </a:p>
          <a:p>
            <a:pPr algn="ctr"/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692696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Любите, цените и берегите своих родителей, - их вам никто не заменит.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1484784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Дарите цветы маме, бабушке, сестре, пусть даже полевые, дарите их как можно чаще.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276872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Не слишком сердитесь на родителей, помните, что они были вами, а вы будете </a:t>
            </a:r>
            <a:r>
              <a:rPr lang="ru-RU" sz="2000" b="1" dirty="0" smtClean="0">
                <a:solidFill>
                  <a:srgbClr val="C00000"/>
                </a:solidFill>
              </a:rPr>
              <a:t>ими!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27696-4-parents-transparent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276872"/>
            <a:ext cx="4581128" cy="4581128"/>
          </a:xfrm>
          <a:prstGeom prst="rect">
            <a:avLst/>
          </a:prstGeom>
        </p:spPr>
      </p:pic>
      <p:pic>
        <p:nvPicPr>
          <p:cNvPr id="11" name="Рисунок 10" descr="boy-girl-kissing-mom-giving-kisses-mothers-day-carnation-flower-bouquet-3045057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2060848"/>
            <a:ext cx="4797152" cy="4797152"/>
          </a:xfrm>
          <a:prstGeom prst="rect">
            <a:avLst/>
          </a:prstGeom>
        </p:spPr>
      </p:pic>
      <p:pic>
        <p:nvPicPr>
          <p:cNvPr id="12" name="Рисунок 11" descr="a630d708e8442dc65bc0426ab8f694f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2819348"/>
            <a:ext cx="4032448" cy="4038652"/>
          </a:xfrm>
          <a:prstGeom prst="rect">
            <a:avLst/>
          </a:prstGeom>
        </p:spPr>
      </p:pic>
      <p:pic>
        <p:nvPicPr>
          <p:cNvPr id="13" name="Рисунок 12" descr="family-blo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2492896"/>
            <a:ext cx="5443217" cy="418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9814_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15616" y="764704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Как вы думаете, почему </a:t>
            </a:r>
            <a:r>
              <a:rPr lang="ru-RU" sz="2000" b="1" dirty="0" smtClean="0">
                <a:solidFill>
                  <a:srgbClr val="002060"/>
                </a:solidFill>
              </a:rPr>
              <a:t>в народе так говорят: без семьи нет счастья?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628800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Да, потому что без семьи человек чувствует себя очень одиноко, его никто не поддержит в трудную минуту, его никто не любит. Самые близкие и родные люди – это мама и папа, семья начинается с любви между ними. Человеку трудно жить одному, ему очень важно знать, что его кто-то любит, что он нужен кому-то. Поэтому люди вступают в брак и </a:t>
            </a:r>
            <a:r>
              <a:rPr lang="ru-RU" sz="2000" b="1" dirty="0" smtClean="0">
                <a:solidFill>
                  <a:srgbClr val="C00000"/>
                </a:solidFill>
              </a:rPr>
              <a:t>образуют семьи.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semeynaya_alleya.pn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2339752" y="3193455"/>
            <a:ext cx="4752528" cy="33648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260648"/>
            <a:ext cx="813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Семья </a:t>
            </a:r>
            <a:r>
              <a:rPr lang="ru-RU" b="1" dirty="0" smtClean="0">
                <a:solidFill>
                  <a:srgbClr val="002060"/>
                </a:solidFill>
              </a:rPr>
              <a:t>– это не просто родственники, живущие рядом. Это близкие люди, которые сплочены чувствами, интересами, идеалами, отношением к жизни. Семья – это поддержка и опора, одна из главных ценностей в жизни человека. Подчеркивая важность семьи, люди даже учредили Международный день семьи, который отмечают 15 мая. В семье идёт всё своим чередом: рождаются дети, взрослеют, становятся родителями, затем бабушками и дедушками, прабабушками и прадедушками. Когда они были маленькими, их воспитывали и заботились о них, став родителями, они заботятся о детях и о своих родителях. И так идёт из поколения в поколение.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Запомните </a:t>
            </a:r>
            <a:r>
              <a:rPr lang="ru-RU" b="1" dirty="0" smtClean="0">
                <a:solidFill>
                  <a:srgbClr val="C00000"/>
                </a:solidFill>
              </a:rPr>
              <a:t>основную обязанность семьи: «Воспитание детей и уход за больными и пожилыми членами семьи».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7347a388f8870c5aaed80f79dff4a62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70745">
            <a:off x="4499992" y="3356992"/>
            <a:ext cx="4123027" cy="3284984"/>
          </a:xfrm>
          <a:prstGeom prst="rect">
            <a:avLst/>
          </a:prstGeom>
        </p:spPr>
      </p:pic>
      <p:pic>
        <p:nvPicPr>
          <p:cNvPr id="11" name="Рисунок 10" descr="caring-for-seniors-helping-moving-around-elderly-vector-10619429.png"/>
          <p:cNvPicPr>
            <a:picLocks noChangeAspect="1"/>
          </p:cNvPicPr>
          <p:nvPr/>
        </p:nvPicPr>
        <p:blipFill>
          <a:blip r:embed="rId5" cstate="print"/>
          <a:srcRect b="12201"/>
          <a:stretch>
            <a:fillRect/>
          </a:stretch>
        </p:blipFill>
        <p:spPr>
          <a:xfrm>
            <a:off x="827584" y="3642515"/>
            <a:ext cx="3391024" cy="3215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inh-nen-powerpoint-mam-non-19.jpe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6" y="404664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Излучает она свет, от улыбки ямочка, никого дороже нет, чем </a:t>
            </a:r>
            <a:r>
              <a:rPr lang="ru-RU" sz="2000" b="1" dirty="0" smtClean="0">
                <a:solidFill>
                  <a:srgbClr val="002060"/>
                </a:solidFill>
              </a:rPr>
              <a:t>родная …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7647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(мамочка)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9bccb8d90a71f9bf0fc2beecb74422cc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340768"/>
            <a:ext cx="3767077" cy="4669979"/>
          </a:xfrm>
        </p:spPr>
      </p:pic>
      <p:sp>
        <p:nvSpPr>
          <p:cNvPr id="10" name="TextBox 9"/>
          <p:cNvSpPr txBox="1"/>
          <p:nvPr/>
        </p:nvSpPr>
        <p:spPr>
          <a:xfrm>
            <a:off x="5004048" y="1700808"/>
            <a:ext cx="3240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Женщина в семье, мама – это самый добрый и справедливый человек, всегда утешит и приласкает, создает уют и красоту в доме.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980728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Телефон, галстук и шляпа</a:t>
            </a:r>
            <a:r>
              <a:rPr lang="ru-RU" sz="2000" b="1" dirty="0" smtClean="0">
                <a:solidFill>
                  <a:srgbClr val="002060"/>
                </a:solidFill>
              </a:rPr>
              <a:t>, кто </a:t>
            </a:r>
            <a:r>
              <a:rPr lang="ru-RU" sz="2000" b="1" dirty="0" smtClean="0">
                <a:solidFill>
                  <a:srgbClr val="002060"/>
                </a:solidFill>
              </a:rPr>
              <a:t>носит все это?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340768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(папа)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ottc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260648"/>
            <a:ext cx="2160240" cy="61721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3568" y="2132856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Мужчина, папа в семье - это глава семейства, он защита и надежная опора для всех членов семьи. 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 build="allAtOnce"/>
      <p:bldP spid="11" grpId="0"/>
      <p:bldP spid="11" grpId="1"/>
      <p:bldP spid="12" grpId="0"/>
      <p:bldP spid="12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9814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96752"/>
            <a:ext cx="87484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Мама, милая, родная, (ладони прикасаются к щекам,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движения головой – влево - вправо)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Папа тоже дорогой. </a:t>
            </a:r>
            <a:r>
              <a:rPr lang="ru-RU" sz="2000" b="1" i="1" dirty="0" smtClean="0">
                <a:solidFill>
                  <a:srgbClr val="002060"/>
                </a:solidFill>
              </a:rPr>
              <a:t>(вытягивают руки вперёд)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Бабушка совсем седая, </a:t>
            </a:r>
            <a:r>
              <a:rPr lang="ru-RU" sz="2000" b="1" i="1" dirty="0" smtClean="0">
                <a:solidFill>
                  <a:srgbClr val="002060"/>
                </a:solidFill>
              </a:rPr>
              <a:t>(поглаживая виски в сторону затылка)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Дед уже не молодой. </a:t>
            </a:r>
            <a:r>
              <a:rPr lang="ru-RU" sz="2000" b="1" i="1" dirty="0" smtClean="0">
                <a:solidFill>
                  <a:srgbClr val="002060"/>
                </a:solidFill>
              </a:rPr>
              <a:t>(поглаживание щёк вниз)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Брат похаживает в школу, </a:t>
            </a:r>
            <a:r>
              <a:rPr lang="ru-RU" sz="2000" b="1" i="1" dirty="0" smtClean="0">
                <a:solidFill>
                  <a:srgbClr val="002060"/>
                </a:solidFill>
              </a:rPr>
              <a:t>(ходьба на месте)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 сестра лишь в детский сад, </a:t>
            </a:r>
            <a:r>
              <a:rPr lang="ru-RU" sz="2000" b="1" i="1" dirty="0" smtClean="0">
                <a:solidFill>
                  <a:srgbClr val="002060"/>
                </a:solidFill>
              </a:rPr>
              <a:t>(сгибание ног в коленях)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Я скажу, ребята, смело (сгибание правой руки в локте,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большим пальцем прикасаясь к груди)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Что семье я очень рад. </a:t>
            </a:r>
            <a:r>
              <a:rPr lang="ru-RU" sz="2000" b="1" i="1" dirty="0" smtClean="0">
                <a:solidFill>
                  <a:srgbClr val="002060"/>
                </a:solidFill>
              </a:rPr>
              <a:t>(руки от груди разводят в стороны)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3265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 теперь давайте немного отдохнем.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Содержимое 9" descr="1373213523_babochki28b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786039">
            <a:off x="177115" y="2382883"/>
            <a:ext cx="1721838" cy="1714951"/>
          </a:xfrm>
        </p:spPr>
      </p:pic>
      <p:pic>
        <p:nvPicPr>
          <p:cNvPr id="11" name="Рисунок 10" descr="babochk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149080"/>
            <a:ext cx="1728192" cy="1728192"/>
          </a:xfrm>
          <a:prstGeom prst="rect">
            <a:avLst/>
          </a:prstGeom>
        </p:spPr>
      </p:pic>
      <p:pic>
        <p:nvPicPr>
          <p:cNvPr id="12" name="Рисунок 11" descr="sourc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8" y="260648"/>
            <a:ext cx="1466116" cy="1164096"/>
          </a:xfrm>
          <a:prstGeom prst="rect">
            <a:avLst/>
          </a:prstGeom>
        </p:spPr>
      </p:pic>
      <p:pic>
        <p:nvPicPr>
          <p:cNvPr id="13" name="Рисунок 12" descr="102900258_large_0_a23b9_710898fa_L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464131">
            <a:off x="2716178" y="5179028"/>
            <a:ext cx="1169336" cy="12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82bdc3527031d3d20018b253da9a8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611560" y="260648"/>
            <a:ext cx="7560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Если семья </a:t>
            </a:r>
            <a:r>
              <a:rPr lang="ru-RU" sz="2000" b="1" dirty="0" smtClean="0">
                <a:solidFill>
                  <a:srgbClr val="002060"/>
                </a:solidFill>
              </a:rPr>
              <a:t>большая, есть не только мама и папа</a:t>
            </a:r>
            <a:r>
              <a:rPr lang="ru-RU" sz="2000" b="1" dirty="0" smtClean="0">
                <a:solidFill>
                  <a:srgbClr val="002060"/>
                </a:solidFill>
              </a:rPr>
              <a:t>, но </a:t>
            </a:r>
            <a:r>
              <a:rPr lang="ru-RU" sz="2000" b="1" dirty="0" smtClean="0">
                <a:solidFill>
                  <a:srgbClr val="002060"/>
                </a:solidFill>
              </a:rPr>
              <a:t>и бабушка с дедушкой, братья и сестры. Тогда в семье из поколения в поколение передается опыт, семейные традиции и ценности. Это могут быть медали, ордена, почетные грамоты, семейные альбомы, вышитые полотенца, самодельные игрушки, семейные обереги. Это то, что хранится в семье и дорого всем членам семьи.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9iz6BLLz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204864"/>
            <a:ext cx="5142080" cy="1977519"/>
          </a:xfrm>
          <a:prstGeom prst="rect">
            <a:avLst/>
          </a:prstGeom>
        </p:spPr>
      </p:pic>
      <p:pic>
        <p:nvPicPr>
          <p:cNvPr id="8" name="Рисунок 7" descr="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81980">
            <a:off x="238003" y="3439800"/>
            <a:ext cx="3860006" cy="2700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inh-nen-powerpoint-mam-non-19.jpe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332656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Вы все </a:t>
            </a:r>
            <a:r>
              <a:rPr lang="ru-RU" sz="2000" b="1" dirty="0" smtClean="0">
                <a:solidFill>
                  <a:srgbClr val="C00000"/>
                </a:solidFill>
              </a:rPr>
              <a:t>должны знать, как зовут родителей по имени и отчеству, а не только по имени, всех взрослых уважительно называют по имени и </a:t>
            </a:r>
            <a:r>
              <a:rPr lang="ru-RU" sz="2000" b="1" dirty="0" smtClean="0">
                <a:solidFill>
                  <a:srgbClr val="C00000"/>
                </a:solidFill>
              </a:rPr>
              <a:t>отчеству</a:t>
            </a:r>
            <a:r>
              <a:rPr lang="ru-RU" sz="2000" b="1" dirty="0" smtClean="0">
                <a:solidFill>
                  <a:srgbClr val="C00000"/>
                </a:solidFill>
              </a:rPr>
              <a:t>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70075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07904" y="2060848"/>
            <a:ext cx="2808312" cy="4612576"/>
          </a:xfrm>
        </p:spPr>
      </p:pic>
      <p:sp>
        <p:nvSpPr>
          <p:cNvPr id="7" name="TextBox 6"/>
          <p:cNvSpPr txBox="1"/>
          <p:nvPr/>
        </p:nvSpPr>
        <p:spPr>
          <a:xfrm>
            <a:off x="611560" y="1484784"/>
            <a:ext cx="853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 вы знаете</a:t>
            </a:r>
            <a:r>
              <a:rPr lang="ru-RU" sz="2000" b="1" dirty="0" smtClean="0">
                <a:solidFill>
                  <a:srgbClr val="002060"/>
                </a:solidFill>
              </a:rPr>
              <a:t>, как </a:t>
            </a:r>
            <a:r>
              <a:rPr lang="ru-RU" sz="2000" b="1" dirty="0" smtClean="0">
                <a:solidFill>
                  <a:srgbClr val="002060"/>
                </a:solidFill>
              </a:rPr>
              <a:t>зовут ваших пап и мам по имени и отчеству?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drawing-day-cute-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84584" y="2420888"/>
            <a:ext cx="3984110" cy="398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9814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124744"/>
            <a:ext cx="53285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(Движения в соответствии с текстом)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Осенью, весною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Летом и зимою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Мы во двор выходим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Дружною семьёй.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Встанем в круг и по порядку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Каждый делает зарядку.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Мама руки поднимает.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Папа бодро приседает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Повороты вправо - влево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Делает мой братик Сева.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Я сама бегу трусцой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 качаю головой.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3265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 теперь давайте разомнемся.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Содержимое 6" descr="2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56586">
            <a:off x="5961390" y="3058314"/>
            <a:ext cx="3008372" cy="3234809"/>
          </a:xfrm>
        </p:spPr>
      </p:pic>
      <p:pic>
        <p:nvPicPr>
          <p:cNvPr id="8" name="Содержимое 9" descr="1373213523_babochki28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86039">
            <a:off x="237963" y="1795969"/>
            <a:ext cx="2313378" cy="2304125"/>
          </a:xfrm>
          <a:prstGeom prst="rect">
            <a:avLst/>
          </a:prstGeom>
        </p:spPr>
      </p:pic>
      <p:pic>
        <p:nvPicPr>
          <p:cNvPr id="9" name="Рисунок 8" descr="babochk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404664"/>
            <a:ext cx="1944216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inh-nen-powerpoint-mam-non-19.jpe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familyhome-vector-1450291.png"/>
          <p:cNvPicPr>
            <a:picLocks noChangeAspect="1"/>
          </p:cNvPicPr>
          <p:nvPr/>
        </p:nvPicPr>
        <p:blipFill>
          <a:blip r:embed="rId3" cstate="print"/>
          <a:srcRect b="16400"/>
          <a:stretch>
            <a:fillRect/>
          </a:stretch>
        </p:blipFill>
        <p:spPr>
          <a:xfrm>
            <a:off x="323528" y="1412776"/>
            <a:ext cx="7992888" cy="5211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620688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Давайте покажем что вы делаете по дому. Когда все делается сообща, тогда в семье у всех будет свободное время для отдыха и не будет обид и раздражений. В крепкой и дружной семье все берегут друг друга и поступают так, чтобы чувствовать себя нужными и любимыми. Любовь родителей к детям – это забота о них, любовь детей к родителям – это послушание и внимание к старшим. Чтобы не огорчать взрослых, нужно прислушиваться к их советам, не капризничать, уметь сдерживать плохое настроение.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12474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Скажите</a:t>
            </a:r>
            <a:r>
              <a:rPr lang="ru-RU" sz="2000" b="1" dirty="0" smtClean="0">
                <a:solidFill>
                  <a:srgbClr val="002060"/>
                </a:solidFill>
              </a:rPr>
              <a:t>, а </a:t>
            </a:r>
            <a:r>
              <a:rPr lang="ru-RU" sz="2000" b="1" dirty="0" smtClean="0">
                <a:solidFill>
                  <a:srgbClr val="002060"/>
                </a:solidFill>
              </a:rPr>
              <a:t>у вас в семье есть свои обязанности?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55679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Помогаете ли вы дома своим родителям? Что вы делаете по дому?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happy_childhood_design_vector_set_52267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772816"/>
            <a:ext cx="4968552" cy="4811650"/>
          </a:xfrm>
          <a:prstGeom prst="rect">
            <a:avLst/>
          </a:prstGeom>
        </p:spPr>
      </p:pic>
      <p:pic>
        <p:nvPicPr>
          <p:cNvPr id="10" name="Содержимое 9" descr="ec87ce13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483768" y="3560774"/>
            <a:ext cx="3312368" cy="303081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build="allAtOnce"/>
      <p:bldP spid="8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9814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8864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Давайте разберем несколько пословиц о семье. Расскажите, как вы их понимаете.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we-clip-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3933056"/>
            <a:ext cx="2870048" cy="2293746"/>
          </a:xfrm>
        </p:spPr>
      </p:pic>
      <p:pic>
        <p:nvPicPr>
          <p:cNvPr id="7" name="Рисунок 6" descr="babochk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4005064"/>
            <a:ext cx="1781944" cy="1781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98072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Вся семья вместе, так и душа на месте.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1412776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Всякая пташка хлопочет — своего гнезда хочет.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191683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Полна хата детей, так и счастливо в ней.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2420888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Согласную семью и горе не берет.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3068960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Отец и мать — священные слова.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600" y="3573016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Для внука дедушка — ум, а бабушка — душа.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C 0.00434 -0.00787 0.01042 -0.01667 0.01407 -0.025 C 0.01545 -0.02824 0.01597 -0.03218 0.01719 -0.03542 C 0.01806 -0.03773 0.01927 -0.03959 0.02032 -0.04167 C 0.02257 -0.05232 0.02361 -0.05996 0.02813 -0.06875 C 0.03125 -0.08588 0.03195 -0.08565 0.02813 -0.1125 C 0.02761 -0.11644 0.01632 -0.13033 0.01563 -0.13125 C 0.00573 -0.14537 -0.00087 -0.15857 -0.01562 -0.1625 C -0.01718 -0.16389 -0.0184 -0.16644 -0.02031 -0.16667 C -0.04305 -0.16875 -0.03663 -0.1632 -0.04531 -0.14584 C -0.03889 -0.10255 -0.03125 -0.12315 0.01407 -0.125 C 0.02344 -0.14375 0.01893 -0.16852 0.00782 -0.18334 C 0.00486 -0.19514 -0.00243 -0.19769 -0.00937 -0.20417 C -0.01111 -0.20579 -0.01232 -0.20857 -0.01406 -0.21042 C -0.02517 -0.22153 -0.01788 -0.2132 -0.02812 -0.21875 C -0.03941 -0.22477 -0.05052 -0.23403 -0.06093 -0.24167 C -0.07326 -0.25093 -0.07587 -0.25556 -0.08437 -0.27084 C -0.08663 -0.27477 -0.09062 -0.28334 -0.09062 -0.2831 C -0.08941 -0.29861 -0.09045 -0.31505 -0.08593 -0.32917 C -0.08385 -0.33542 -0.07968 -0.34792 -0.07968 -0.34769 C -0.08021 -0.35556 -0.08003 -0.36343 -0.08125 -0.37084 C -0.08264 -0.3794 -0.09357 -0.38079 -0.09843 -0.38334 C -0.10677 -0.38264 -0.1151 -0.3831 -0.12343 -0.38125 C -0.12778 -0.38033 -0.13021 -0.37315 -0.13125 -0.36875 C -0.13507 -0.35371 -0.1368 -0.33797 -0.14062 -0.32292 C -0.13889 -0.31134 -0.13889 -0.30417 -0.12968 -0.29584 C -0.12656 -0.29306 -0.12031 -0.2875 -0.12031 -0.28727 C -0.12569 -0.26574 -0.12239 -0.27222 -0.16093 -0.28542 C -0.16528 -0.28681 -0.16666 -0.29468 -0.17031 -0.29792 C -0.17187 -0.29931 -0.17361 -0.3007 -0.175 -0.30209 C -0.17968 -0.31158 -0.18229 -0.32037 -0.18437 -0.33125 C -0.18385 -0.34236 -0.18264 -0.35347 -0.18281 -0.36459 C -0.1835 -0.38681 -0.20087 -0.39074 -0.21406 -0.39375 C -0.22361 -0.39306 -0.23298 -0.39422 -0.24236 -0.39167 C -0.24375 -0.39121 -0.24288 -0.38727 -0.24375 -0.38542 C -0.24496 -0.38241 -0.24705 -0.38009 -0.24843 -0.37709 C -0.25503 -0.3632 -0.25712 -0.34746 -0.26875 -0.33959 C -0.2875 -0.3419 -0.31076 -0.34097 -0.32343 -0.36459 C -0.32951 -0.3757 -0.33281 -0.38334 -0.34062 -0.39375 C -0.34323 -0.39722 -0.35 -0.40209 -0.35 -0.40185 C -0.38472 -0.39931 -0.37083 -0.40834 -0.38125 -0.3875 C -0.38576 -0.36366 -0.3868 -0.33148 -0.36718 -0.325 C -0.35625 -0.32639 -0.34479 -0.32477 -0.33437 -0.32917 C -0.33038 -0.33102 -0.32222 -0.34584 -0.31892 -0.35209 C -0.31666 -0.38102 -0.31406 -0.40232 -0.33437 -0.41875 C -0.33541 -0.41968 -0.34809 -0.42292 -0.34843 -0.42292 C -0.35937 -0.42222 -0.37031 -0.42269 -0.38125 -0.42084 C -0.39635 -0.41852 -0.40416 -0.38935 -0.41093 -0.375 C -0.41528 -0.36574 -0.42048 -0.35695 -0.425 -0.34792 C -0.42743 -0.34306 -0.4375 -0.34375 -0.4375 -0.34352 C -0.45764 -0.34653 -0.46198 -0.34422 -0.47656 -0.35209 C -0.49531 -0.36204 -0.5059 -0.38611 -0.52343 -0.39792 C -0.53281 -0.39722 -0.54253 -0.39792 -0.55156 -0.39584 C -0.56302 -0.39329 -0.56684 -0.3706 -0.56875 -0.35834 C -0.56771 -0.32847 -0.56996 -0.30093 -0.55 -0.28334 C -0.54514 -0.2706 -0.53559 -0.26412 -0.52812 -0.25417 C -0.53021 -0.23959 -0.53107 -0.22454 -0.53437 -0.21042 C -0.53489 -0.2081 -0.53767 -0.20787 -0.53906 -0.20625 C -0.5408 -0.2044 -0.54184 -0.20139 -0.54375 -0.2 C -0.5467 -0.19792 -0.55312 -0.19584 -0.55312 -0.1956 C -0.56093 -0.19653 -0.56892 -0.19584 -0.57656 -0.19792 C -0.58593 -0.20047 -0.58316 -0.20579 -0.58906 -0.2125 C -0.59132 -0.21528 -0.59444 -0.21644 -0.59687 -0.21875 C -0.60173 -0.22338 -0.60625 -0.22847 -0.61093 -0.23334 C -0.61354 -0.23611 -0.61875 -0.24167 -0.61875 -0.24144 C -0.62812 -0.2669 -0.61545 -0.23658 -0.62656 -0.25417 C -0.62812 -0.25648 -0.62847 -0.25972 -0.62968 -0.2625 C -0.63159 -0.2669 -0.63593 -0.275 -0.63593 -0.27477 C -0.63923 -0.30093 -0.63993 -0.29908 -0.6375 -0.33542 C -0.6368 -0.34676 -0.63021 -0.35764 -0.62812 -0.36875 C -0.62934 -0.38125 -0.6276 -0.3956 -0.63281 -0.40625 C -0.63975 -0.41991 -0.66007 -0.43773 -0.67187 -0.44167 C -0.68055 -0.44931 -0.69288 -0.45232 -0.70312 -0.45417 C -0.72673 -0.45185 -0.71701 -0.45486 -0.73281 -0.44792 C -0.73646 -0.4463 -0.73906 -0.44236 -0.74218 -0.43959 C -0.74774 -0.43449 -0.75243 -0.42801 -0.75781 -0.42292 C -0.75972 -0.42107 -0.76232 -0.4206 -0.76406 -0.41875 C -0.79097 -0.38935 -0.76528 -0.41273 -0.77968 -0.4 C -0.7835 -0.39236 -0.78732 -0.38565 -0.79218 -0.37917 C -0.79548 -0.36597 -0.79028 -0.35787 -0.78437 -0.34792 C -0.78212 -0.33889 -0.77864 -0.33704 -0.77343 -0.33125 C -0.7717 -0.3294 -0.77066 -0.32639 -0.76875 -0.325 C -0.76632 -0.32338 -0.76354 -0.32361 -0.76093 -0.32292 C -0.75416 -0.31852 -0.74791 -0.3169 -0.74062 -0.31459 C -0.73073 -0.31528 -0.72083 -0.31551 -0.71093 -0.31667 C -0.70937 -0.3169 -0.70746 -0.31713 -0.70625 -0.31875 C -0.7033 -0.32269 -0.70295 -0.3294 -0.7 -0.33334 C -0.69531 -0.33959 -0.68871 -0.34398 -0.68281 -0.34792 C -0.67691 -0.3713 -0.68385 -0.38403 -0.69843 -0.39375 C -0.73003 -0.39121 -0.71805 -0.3956 -0.73437 -0.38125 C -0.73663 -0.37199 -0.73923 -0.36366 -0.74062 -0.35417 C -0.7401 -0.34584 -0.7408 -0.33727 -0.73906 -0.32917 C -0.7368 -0.31898 -0.72778 -0.31551 -0.72187 -0.31042 C -0.72031 -0.31111 -0.71805 -0.31065 -0.71718 -0.3125 C -0.71562 -0.31621 -0.71857 -0.32384 -0.71562 -0.325 C -0.70955 -0.32755 -0.70312 -0.32222 -0.69687 -0.32084 C -0.68923 -0.30047 -0.69791 -0.28334 -0.71406 -0.28334 " pathEditMode="relative" rAng="0" ptsTypes="fffffffffffffffffffffffffffffffffffffffffffffff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360</Words>
  <Application>Microsoft Office PowerPoint</Application>
  <PresentationFormat>Экран (4:3)</PresentationFormat>
  <Paragraphs>57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samsung</cp:lastModifiedBy>
  <cp:revision>13</cp:revision>
  <dcterms:created xsi:type="dcterms:W3CDTF">2019-05-22T12:42:02Z</dcterms:created>
  <dcterms:modified xsi:type="dcterms:W3CDTF">2019-05-22T14:38:53Z</dcterms:modified>
</cp:coreProperties>
</file>