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keting-slides-beauty-bird-backgrounds-wallpap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Птицы населяют все уголки нашей планеты. Ученые подсчитали, что на земном шаре сейчас обитают примерно </a:t>
            </a:r>
            <a:r>
              <a:rPr lang="ru-RU" b="1" dirty="0" smtClean="0">
                <a:solidFill>
                  <a:srgbClr val="C00000"/>
                </a:solidFill>
              </a:rPr>
              <a:t>100 млрд. особей </a:t>
            </a:r>
            <a:r>
              <a:rPr lang="ru-RU" b="1" dirty="0" smtClean="0">
                <a:solidFill>
                  <a:srgbClr val="002060"/>
                </a:solidFill>
              </a:rPr>
              <a:t>диких птиц, что в 20 раз больше чем людей.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36912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Птицы – часть природы нашей Родины. Мир птиц очень интересен и богат. Давайте познакомимся с видами птиц нашего края!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8864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– наши друзья!</a:t>
            </a:r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c4700d57a694ef0cd4c8b21d55ebd3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92696"/>
            <a:ext cx="4560168" cy="1995010"/>
          </a:xfrm>
          <a:prstGeom prst="rect">
            <a:avLst/>
          </a:prstGeom>
        </p:spPr>
      </p:pic>
      <p:pic>
        <p:nvPicPr>
          <p:cNvPr id="9" name="Рисунок 8" descr="ptaci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2" y="692696"/>
            <a:ext cx="5400600" cy="472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/>
          </a:p>
        </p:txBody>
      </p:sp>
      <p:pic>
        <p:nvPicPr>
          <p:cNvPr id="4" name="Содержимое 3" descr="skvorechnik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6064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ПТИЦ!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556792"/>
            <a:ext cx="6192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 трогай ласточку! Она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Издалека летит сюда,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 нас растит своих птенцов,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 разоряй ее гнезда.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Будь другом птиц!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Пусть под окном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Поет весною соловей,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 над просторами Земли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Летают стаи голубей!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dirty="0" err="1" smtClean="0">
                <a:solidFill>
                  <a:srgbClr val="C00000"/>
                </a:solidFill>
              </a:rPr>
              <a:t>Муса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Джангазиев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7d9d0652b5f33c6c58b252a7a4eb89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0608" y="0"/>
            <a:ext cx="4762500" cy="3676650"/>
          </a:xfrm>
          <a:prstGeom prst="rect">
            <a:avLst/>
          </a:prstGeom>
        </p:spPr>
      </p:pic>
      <p:pic>
        <p:nvPicPr>
          <p:cNvPr id="9" name="Рисунок 8" descr="1367533326_pticy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140968"/>
            <a:ext cx="2699792" cy="2518075"/>
          </a:xfrm>
          <a:prstGeom prst="rect">
            <a:avLst/>
          </a:prstGeom>
        </p:spPr>
      </p:pic>
      <p:pic>
        <p:nvPicPr>
          <p:cNvPr id="10" name="Рисунок 9" descr="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2339752" cy="2383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4046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Правила друзей птиц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12474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1.Не разорять гнёзда птиц.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177281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2.Не стрелять в птиц из рогаток.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2420888"/>
            <a:ext cx="651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3.Мастерить скворечники и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кормушки для птиц.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328498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4.Подкармливать их зимой.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2402026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429000"/>
            <a:ext cx="456179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unok-derevo-pticy-popug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Чем же похожи все птички между собой?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705_2018_vbs_fluttersparrow_550x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532"/>
            <a:ext cx="5868144" cy="643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7647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Рассмотрите нашего друга-воробья и скажите.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7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7336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Птицы бывают дикие и домашние.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Каких вы знаете домашних птиц?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2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Какую пользу они приносят человеку?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298-2987939_fazendinha-frango-clip-art-bela-sanduíches-de-sorvete-hen-cartoon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5184576" cy="2746204"/>
          </a:xfrm>
          <a:prstGeom prst="rect">
            <a:avLst/>
          </a:prstGeom>
        </p:spPr>
      </p:pic>
      <p:pic>
        <p:nvPicPr>
          <p:cNvPr id="10" name="Рисунок 9" descr="270334907008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3" y="1484784"/>
            <a:ext cx="3640405" cy="2520280"/>
          </a:xfrm>
          <a:prstGeom prst="rect">
            <a:avLst/>
          </a:prstGeom>
        </p:spPr>
      </p:pic>
      <p:pic>
        <p:nvPicPr>
          <p:cNvPr id="12" name="Рисунок 11" descr="1458134532_16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8760" y="2204864"/>
            <a:ext cx="4065240" cy="406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-cartoon-powerpoint-templ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53640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Вышли уточки на луг,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Кря-кря-кря</a:t>
            </a:r>
            <a:r>
              <a:rPr lang="ru-RU" b="1" i="1" dirty="0" smtClean="0">
                <a:solidFill>
                  <a:srgbClr val="C00000"/>
                </a:solidFill>
              </a:rPr>
              <a:t>! (Шагаем.)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Пролетел веселый жук,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Ж-ж-ж! (Машем руками-крыльями.)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Гуси шеи выгибают,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Га-га-га! (Круговые вращения шеей.)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Клювом перья расправляют. (Повороты туловища </a:t>
            </a:r>
            <a:r>
              <a:rPr lang="ru-RU" b="1" i="1" dirty="0" err="1" smtClean="0">
                <a:solidFill>
                  <a:srgbClr val="C00000"/>
                </a:solidFill>
              </a:rPr>
              <a:t>влево-вправо</a:t>
            </a:r>
            <a:r>
              <a:rPr lang="ru-RU" b="1" i="1" dirty="0" smtClean="0">
                <a:solidFill>
                  <a:srgbClr val="C00000"/>
                </a:solidFill>
              </a:rPr>
              <a:t>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Ветер ветки раскачал? (Качаем поднятыми вверх руками.)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Шарик тоже зарычал,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Р-р-р</a:t>
            </a:r>
            <a:r>
              <a:rPr lang="ru-RU" b="1" i="1" dirty="0" smtClean="0">
                <a:solidFill>
                  <a:srgbClr val="C00000"/>
                </a:solidFill>
              </a:rPr>
              <a:t>! (Руки на поясе, наклонились вперед, смотрим перед собой.)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Зашептал в воде камыш,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Ш-ш-ш</a:t>
            </a:r>
            <a:r>
              <a:rPr lang="ru-RU" b="1" i="1" dirty="0" smtClean="0">
                <a:solidFill>
                  <a:srgbClr val="C00000"/>
                </a:solidFill>
              </a:rPr>
              <a:t>! (Подняли вверх руки, потянулись.)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опять настала тишь,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Ш-ш-ш</a:t>
            </a:r>
            <a:r>
              <a:rPr lang="ru-RU" b="1" i="1" dirty="0" smtClean="0">
                <a:solidFill>
                  <a:srgbClr val="C00000"/>
                </a:solidFill>
              </a:rPr>
              <a:t>. (Присели.)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4766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теперь немного разомнемся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458134532_1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3489176" cy="3489176"/>
          </a:xfrm>
          <a:prstGeom prst="rect">
            <a:avLst/>
          </a:prstGeom>
        </p:spPr>
      </p:pic>
      <p:pic>
        <p:nvPicPr>
          <p:cNvPr id="8" name="Рисунок 7" descr="orig (5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76672"/>
            <a:ext cx="1918551" cy="2364412"/>
          </a:xfrm>
          <a:prstGeom prst="rect">
            <a:avLst/>
          </a:prstGeom>
        </p:spPr>
      </p:pic>
      <p:pic>
        <p:nvPicPr>
          <p:cNvPr id="9" name="Рисунок 8" descr="ZDc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4664"/>
            <a:ext cx="2634630" cy="263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unok-derevo-pticy-popug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такие зимующие и перелетные птицы?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Зимуют в районах гнездования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 дальние края не улетают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98072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Улетают зимовать в теплые края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90-901980_house-sparrow-bird-cartoon-sparrow-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835696" cy="1731762"/>
          </a:xfrm>
          <a:prstGeom prst="rect">
            <a:avLst/>
          </a:prstGeom>
        </p:spPr>
      </p:pic>
      <p:pic>
        <p:nvPicPr>
          <p:cNvPr id="9" name="Рисунок 8" descr="270334907008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854" y="2154583"/>
            <a:ext cx="2659765" cy="1841376"/>
          </a:xfrm>
          <a:prstGeom prst="rect">
            <a:avLst/>
          </a:prstGeom>
        </p:spPr>
      </p:pic>
      <p:pic>
        <p:nvPicPr>
          <p:cNvPr id="10" name="Рисунок 9" descr="Bird_Animais-Liah-full-8532-7415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501008"/>
            <a:ext cx="2216217" cy="1994824"/>
          </a:xfrm>
          <a:prstGeom prst="rect">
            <a:avLst/>
          </a:prstGeom>
        </p:spPr>
      </p:pic>
      <p:pic>
        <p:nvPicPr>
          <p:cNvPr id="11" name="Рисунок 10" descr="Duck_PNG_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581128"/>
            <a:ext cx="2415438" cy="1994824"/>
          </a:xfrm>
          <a:prstGeom prst="rect">
            <a:avLst/>
          </a:prstGeom>
        </p:spPr>
      </p:pic>
      <p:pic>
        <p:nvPicPr>
          <p:cNvPr id="12" name="Рисунок 11" descr="ptaci2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3950" y="3861048"/>
            <a:ext cx="2953890" cy="2582614"/>
          </a:xfrm>
          <a:prstGeom prst="rect">
            <a:avLst/>
          </a:prstGeom>
        </p:spPr>
      </p:pic>
      <p:pic>
        <p:nvPicPr>
          <p:cNvPr id="13" name="Рисунок 12" descr="1367533326_pticy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4544" y="4221088"/>
            <a:ext cx="223892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vorechnik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1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Направление на юг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5fceac3be0957b2e6a9b59ed3c3705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844016" cy="359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606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Стрижи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5fceac3be0957b2e6a9b59ed3c3705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44016" cy="3596100"/>
          </a:xfrm>
          <a:prstGeom prst="rect">
            <a:avLst/>
          </a:prstGeom>
        </p:spPr>
      </p:pic>
      <p:pic>
        <p:nvPicPr>
          <p:cNvPr id="10" name="Рисунок 9" descr="7d9d0652b5f33c6c58b252a7a4eb89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3181350"/>
            <a:ext cx="4762500" cy="367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1880" y="472514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Ласточки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241329_982c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8797" flipH="1">
            <a:off x="240030" y="735497"/>
            <a:ext cx="4577661" cy="2992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5896" y="134076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Последние - гуси и утки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keting-slides-beauty-bird-backgrounds-wallpap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Порядок возвращения птиц с зимовок 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63541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69160"/>
            <a:ext cx="1988840" cy="1988840"/>
          </a:xfrm>
          <a:prstGeom prst="rect">
            <a:avLst/>
          </a:prstGeom>
        </p:spPr>
      </p:pic>
      <p:pic>
        <p:nvPicPr>
          <p:cNvPr id="7" name="Рисунок 6" descr="1458134731_1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501008"/>
            <a:ext cx="2581275" cy="2514600"/>
          </a:xfrm>
          <a:prstGeom prst="rect">
            <a:avLst/>
          </a:prstGeom>
        </p:spPr>
      </p:pic>
      <p:pic>
        <p:nvPicPr>
          <p:cNvPr id="8" name="Рисунок 7" descr="267095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15608" y="548680"/>
            <a:ext cx="3528392" cy="3126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8610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Грачи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60932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Жаворонки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22768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Скворцы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7647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Зяблики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1223222370_gifs_animau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75251">
            <a:off x="1412028" y="285228"/>
            <a:ext cx="2742582" cy="431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7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92696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Скачет шустрая синица, (Прыжки на месте на двух ногах.)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Ей на месте не сидится, (Прыжки на месте на левой ноге.)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Прыг-скок, прыг-скок, (Прыжки на месте на правой ноге.)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Завертелась, как волчок. (Кружимся на месте.)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Вот присела на минутку, (Присели.)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Почесала клювом грудку, (Встали, наклоны головы </a:t>
            </a:r>
            <a:r>
              <a:rPr lang="ru-RU" b="1" i="1" dirty="0" err="1" smtClean="0">
                <a:solidFill>
                  <a:srgbClr val="C00000"/>
                </a:solidFill>
              </a:rPr>
              <a:t>влево-вправо</a:t>
            </a:r>
            <a:r>
              <a:rPr lang="ru-RU" b="1" i="1" dirty="0" smtClean="0">
                <a:solidFill>
                  <a:srgbClr val="C00000"/>
                </a:solidFill>
              </a:rPr>
              <a:t>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с дорожки — на плетень, (Прыжки на месте на левой ноге.)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Тири-тири</a:t>
            </a:r>
            <a:r>
              <a:rPr lang="ru-RU" b="1" i="1" dirty="0" smtClean="0">
                <a:solidFill>
                  <a:srgbClr val="C00000"/>
                </a:solidFill>
              </a:rPr>
              <a:t>, (Прыжки на месте на правой ноге.)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Тень-тень-тень! (Прыжки на месте на двух ногах.)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25675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2636912"/>
            <a:ext cx="4341862" cy="3411463"/>
          </a:xfrm>
          <a:prstGeom prst="rect">
            <a:avLst/>
          </a:prstGeom>
        </p:spPr>
      </p:pic>
      <p:pic>
        <p:nvPicPr>
          <p:cNvPr id="7" name="Рисунок 6" descr="orig (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80928"/>
            <a:ext cx="7620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Давайте немного отдохнем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-cartoon-powerpoint-templ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Какую пользу приносят птицы людям?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Насекомоядные птицы? 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4290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Это истребление вредных насекомых и их личинок.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Хищные птицы? 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35699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Дневные хищные птицы и совы поедают во множестве мелких грызунов – вредителей полей и этим приносят пользу сельскому хозяйству.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5091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Промысловые птицы?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301208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Дикое мясо птиц, яйца (</a:t>
            </a:r>
            <a:r>
              <a:rPr lang="ru-RU" b="1" dirty="0" err="1" smtClean="0">
                <a:solidFill>
                  <a:srgbClr val="002060"/>
                </a:solidFill>
              </a:rPr>
              <a:t>перепелийные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страусиные</a:t>
            </a:r>
            <a:r>
              <a:rPr lang="ru-RU" b="1" dirty="0" smtClean="0">
                <a:solidFill>
                  <a:srgbClr val="002060"/>
                </a:solidFill>
              </a:rPr>
              <a:t>..), пух для дома и декора.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7873">
            <a:off x="4272933" y="450757"/>
            <a:ext cx="4716016" cy="2947510"/>
          </a:xfrm>
          <a:prstGeom prst="rect">
            <a:avLst/>
          </a:prstGeom>
        </p:spPr>
      </p:pic>
      <p:pic>
        <p:nvPicPr>
          <p:cNvPr id="13" name="Рисунок 12" descr="orig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42988"/>
            <a:ext cx="1296144" cy="1587776"/>
          </a:xfrm>
          <a:prstGeom prst="rect">
            <a:avLst/>
          </a:prstGeom>
        </p:spPr>
      </p:pic>
      <p:pic>
        <p:nvPicPr>
          <p:cNvPr id="14" name="Рисунок 13" descr="orig (3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42739">
            <a:off x="-128567" y="2176890"/>
            <a:ext cx="2326420" cy="1409952"/>
          </a:xfrm>
          <a:prstGeom prst="rect">
            <a:avLst/>
          </a:prstGeom>
        </p:spPr>
      </p:pic>
      <p:pic>
        <p:nvPicPr>
          <p:cNvPr id="15" name="Рисунок 14" descr="or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58271">
            <a:off x="1065284" y="701542"/>
            <a:ext cx="2744434" cy="2795732"/>
          </a:xfrm>
          <a:prstGeom prst="rect">
            <a:avLst/>
          </a:prstGeom>
        </p:spPr>
      </p:pic>
      <p:pic>
        <p:nvPicPr>
          <p:cNvPr id="16" name="Рисунок 15" descr="779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005064"/>
            <a:ext cx="4360540" cy="327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10</cp:revision>
  <dcterms:created xsi:type="dcterms:W3CDTF">2019-10-18T18:36:57Z</dcterms:created>
  <dcterms:modified xsi:type="dcterms:W3CDTF">2019-10-26T18:28:45Z</dcterms:modified>
</cp:coreProperties>
</file>